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421" r:id="rId73"/>
    <p:sldId id="930" r:id="rId74"/>
    <p:sldId id="929" r:id="rId75"/>
    <p:sldId id="970" r:id="rId76"/>
    <p:sldId id="945" r:id="rId77"/>
    <p:sldId id="901" r:id="rId78"/>
    <p:sldId id="903" r:id="rId79"/>
    <p:sldId id="904" r:id="rId80"/>
    <p:sldId id="905" r:id="rId81"/>
    <p:sldId id="909" r:id="rId82"/>
    <p:sldId id="906" r:id="rId83"/>
    <p:sldId id="907" r:id="rId84"/>
    <p:sldId id="908" r:id="rId85"/>
    <p:sldId id="933" r:id="rId86"/>
    <p:sldId id="911"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89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83</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90.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7.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2.jpg"/></Relationships>
</file>

<file path=ppt/slides/_rels/slide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391487"/>
            <a:ext cx="5779604" cy="415498"/>
          </a:xfrm>
          <a:prstGeom prst="rect">
            <a:avLst/>
          </a:prstGeom>
          <a:noFill/>
        </p:spPr>
        <p:txBody>
          <a:bodyPr wrap="square">
            <a:spAutoFit/>
          </a:bodyPr>
          <a:lstStyle/>
          <a:p>
            <a:r>
              <a:rPr lang="en-US" sz="1050" dirty="0"/>
              <a:t>Acknowledgement: some contents taken from UC Berkeley CS231n https://cs231n.github.io</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457200" y="5580082"/>
            <a:ext cx="8229600" cy="1194428"/>
          </a:xfrm>
        </p:spPr>
        <p:txBody>
          <a:bodyPr>
            <a:normAutofit fontScale="85000" lnSpcReduction="20000"/>
          </a:bodyPr>
          <a:lstStyle/>
          <a:p>
            <a:r>
              <a:rPr lang="en-US" dirty="0"/>
              <a:t>Each filter always has the same depth (3) as its input volume, and the number of filters always equals the depth (2) of its output volume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53160780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 a filter always has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0" y="1295400"/>
                <a:ext cx="3419872" cy="5373960"/>
              </a:xfrm>
            </p:spPr>
            <p:txBody>
              <a:bodyPr>
                <a:normAutofit fontScale="8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pPr lvl="1"/>
                <a:r>
                  <a:rPr lang="en-US" dirty="0">
                    <a:solidFill>
                      <a:schemeClr val="tx1"/>
                    </a:solidFill>
                  </a:rPr>
                  <a:t>Alternative: average pooling is less commonly used</a:t>
                </a:r>
              </a:p>
              <a:p>
                <a:r>
                  <a:rPr lang="en-US" dirty="0"/>
                  <a:t>Pooling is also called subsampling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0" y="1295400"/>
                <a:ext cx="3419872" cy="5373960"/>
              </a:xfrm>
              <a:blipFill>
                <a:blip r:embed="rId3"/>
                <a:stretch>
                  <a:fillRect l="-3030" t="-2611" r="-4635" b="-29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err="1"/>
              <a:t>Depthwise</a:t>
            </a:r>
            <a:r>
              <a:rPr lang="en-US" sz="3600" dirty="0"/>
              <a:t> Separable Convolution Example</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187675" cy="2559740"/>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187675" cy="2559740"/>
              </a:xfrm>
              <a:prstGeom prst="rect">
                <a:avLst/>
              </a:prstGeom>
              <a:blipFill>
                <a:blip r:embed="rId4"/>
                <a:stretch>
                  <a:fillRect l="-8357" t="-3571" r="-557" b="-238"/>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582984314"/>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5393</TotalTime>
  <Words>7984</Words>
  <Application>Microsoft Office PowerPoint</Application>
  <PresentationFormat>On-screen Show (4:3)</PresentationFormat>
  <Paragraphs>1277</Paragraphs>
  <Slides>86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Effects of Convolution w. Common Filters</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Depthwise Separable Convolution Example</vt:lpstr>
      <vt:lpstr>Residual Networks (ResNet) [He et al. 2015]</vt:lpstr>
      <vt:lpstr>ResNet Skip Connection</vt:lpstr>
      <vt:lpstr>Consider a 3-layer Network</vt:lpstr>
      <vt:lpstr>ResNet is Ensemble of Models</vt:lpstr>
      <vt:lpstr>Deeper Nets have Better Performance</vt:lpstr>
      <vt:lpstr>Case Study: Stochastic Depth</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431</cp:revision>
  <dcterms:created xsi:type="dcterms:W3CDTF">2020-03-21T16:53:45Z</dcterms:created>
  <dcterms:modified xsi:type="dcterms:W3CDTF">2021-04-06T20:32:33Z</dcterms:modified>
</cp:coreProperties>
</file>